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82" r:id="rId3"/>
    <p:sldId id="388" r:id="rId4"/>
    <p:sldId id="261" r:id="rId5"/>
    <p:sldId id="282" r:id="rId6"/>
    <p:sldId id="283" r:id="rId7"/>
    <p:sldId id="389" r:id="rId8"/>
    <p:sldId id="284" r:id="rId9"/>
    <p:sldId id="390" r:id="rId10"/>
    <p:sldId id="386" r:id="rId11"/>
    <p:sldId id="385" r:id="rId12"/>
    <p:sldId id="387" r:id="rId13"/>
    <p:sldId id="384" r:id="rId14"/>
    <p:sldId id="392" r:id="rId15"/>
    <p:sldId id="393" r:id="rId16"/>
    <p:sldId id="394" r:id="rId17"/>
    <p:sldId id="39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4660"/>
  </p:normalViewPr>
  <p:slideViewPr>
    <p:cSldViewPr>
      <p:cViewPr>
        <p:scale>
          <a:sx n="62" d="100"/>
          <a:sy n="62" d="100"/>
        </p:scale>
        <p:origin x="-302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51E8-FED8-42E3-ADA0-CDDDF507401A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FB75-F6CE-48E8-AB66-34A8A07A75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29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767-8A02-4B2A-A226-53A2FE35BF83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630-4EC1-4E6D-A250-30975258438C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2EE-3EB2-490C-813B-757FF5896609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F5B-9653-4519-AB43-2A133F0ECFA0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5D2E-DD45-4BC8-BBBA-9556B027297F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BD57-9DCD-4E80-B809-5E471B89F97E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A5D0-3E9E-44D3-A09D-A462DDA0F584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B0D9-9B7D-48B3-8FE7-D6D21C81D835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B393-BE96-449A-9136-CCF9006C0041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D4D6-CFF1-41D7-A872-E5EAE19C0990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27E-5DA5-4DBC-BE8F-2066791B976A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3347-730F-442C-B6ED-D8F09F31946A}" type="datetime1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8A14-5BED-435E-B3E5-8F57587B2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r>
              <a:rPr lang="cs-CZ" altLang="cs-CZ" sz="6500" b="1" dirty="0" smtClean="0">
                <a:solidFill>
                  <a:schemeClr val="tx2">
                    <a:lumMod val="75000"/>
                  </a:schemeClr>
                </a:solidFill>
              </a:rPr>
              <a:t>„Sportovní areál </a:t>
            </a:r>
            <a:br>
              <a:rPr lang="cs-CZ" altLang="cs-CZ" sz="65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 sz="6500" b="1" dirty="0" smtClean="0">
                <a:solidFill>
                  <a:schemeClr val="tx2">
                    <a:lumMod val="75000"/>
                  </a:schemeClr>
                </a:solidFill>
              </a:rPr>
              <a:t>U Cementárny“</a:t>
            </a:r>
          </a:p>
          <a:p>
            <a:r>
              <a:rPr lang="cs-CZ" altLang="cs-CZ" sz="6500" b="1" dirty="0" smtClean="0">
                <a:solidFill>
                  <a:schemeClr val="tx2">
                    <a:lumMod val="75000"/>
                  </a:schemeClr>
                </a:solidFill>
              </a:rPr>
              <a:t> - II. etapa</a:t>
            </a:r>
          </a:p>
          <a:p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27784" y="620688"/>
            <a:ext cx="322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bg1"/>
                </a:solidFill>
              </a:rPr>
              <a:t>SKATEPARK - vizualizace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05138" cy="38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SKATEPARK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59632" y="2204864"/>
            <a:ext cx="68407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Sportovní vyžití skateboardistů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Celková plocha sportoviště cca 1 600 m²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Plocha zastavěná stavbou 2 700 m²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Železobetonová skořepina, povrch z cementové pálené omítky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Sestava obloukových křivek doplněná o betonové překážky 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Jump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-Ramp,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Wall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-Ramp, Bank,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Bowl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, apod.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Skatepark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je osvětlený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16732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827584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bg1"/>
                </a:solidFill>
              </a:rPr>
              <a:t>PARKOUR – ilustrační foto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PARKOUR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1700808"/>
            <a:ext cx="76328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Parkour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- fyzická disciplína a metoda tréninku s účelem překonat překážky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Celková plocha sportoviště cca 600 m²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Plocha zastavěná stavbou 700 m²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Variabilní systém překážek, hrazd a stěn - z oceli, betonu a dřeva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Ocelové nosné konstrukce, opláštění z pigmentovaných betonových panelů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Použité materiály simulují městské prostředí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Podkladní dopadová plocha - dvouvrstvý sportovní povrch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SmartSoft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4046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bg1"/>
                </a:solidFill>
              </a:rPr>
              <a:t>PUMPTRACKOVÁ DRÁHA - ilustrační foto 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7996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PUMPTRACKOVÁ DRÁHA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20608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Pumptrack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- nový druh volnočasové i sportovní aktivity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Pohyb jízdních kol, koloběžek, skateboardů a in-line bruslí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Voděodolná překližka a speciální sklolaminátové vrstvy po celé pojezdové ploše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Vyroben pro Olympijský park Ostrava 2018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Zapůjčen Českým olympijským výborem na dobu 5ti let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Další informace, vybavení areálu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220486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</a:rPr>
              <a:t>Areál bude otevřen veřejnosti celoročně, včetně zimního období</a:t>
            </a: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159 nových parkovacích míst, z toho 10 pro ZTP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Celková kapacita vč. I. etapy - 199 parkovacích míst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Nové  chodníky ke sportovištím, obnova původních chodníků v parku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Odpočinková místa s lavičkami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Venkovní mobiliář a osvětlení – lavičky, stojany na kola, koše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Kamerový systém napojený na Městskou policii Ostrava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971600" y="213285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Děkuji za Vaši pozornost.</a:t>
            </a:r>
          </a:p>
          <a:p>
            <a:pPr algn="ctr">
              <a:lnSpc>
                <a:spcPct val="150000"/>
              </a:lnSpc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Ing. Jaroslav Kovář</a:t>
            </a:r>
          </a:p>
          <a:p>
            <a:pPr algn="ctr">
              <a:lnSpc>
                <a:spcPct val="150000"/>
              </a:lnSpc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jednatel společnosti SAREZA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55576" y="1772816"/>
            <a:ext cx="7200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Uvedena do provozu 9/2014</a:t>
            </a:r>
          </a:p>
          <a:p>
            <a:pPr marL="514350" indent="-51435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Investiční náklady 50,5 mil. Kč, z toho 27 mil. Kč IOP</a:t>
            </a:r>
          </a:p>
          <a:p>
            <a:pPr marL="514350" indent="-51435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Provozovatelem je společnost SAREZA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Dráhy pro In-line bruslení v délce 200m, 400m a 1200m </a:t>
            </a:r>
            <a:endParaRPr lang="cs-CZ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Objekt zázemí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Dětské hřiště s herními prvky a umělým povrchem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Víceúčelové hřiště s asfaltovým povrchem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Parkoviště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Odhad návštěvnosti v roce 2017 – 180 000 návštěvníků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008112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chemeClr val="tx2">
                    <a:lumMod val="75000"/>
                  </a:schemeClr>
                </a:solidFill>
              </a:rPr>
              <a:t>I. etapa In-line parku</a:t>
            </a:r>
            <a:endParaRPr lang="cs-CZ" sz="3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chemeClr val="tx2">
                    <a:lumMod val="75000"/>
                  </a:schemeClr>
                </a:solidFill>
              </a:rPr>
              <a:t>II. etapa In-line parku</a:t>
            </a:r>
            <a:br>
              <a:rPr lang="cs-CZ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1997839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Doplnění drah pro IN-LINE bruslení o dráhy v délce téměř 1600 m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Objekt zázemí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Tenisové kurty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Skate park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</a:rPr>
              <a:t>Parkourové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hřiště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</a:rPr>
              <a:t>Pumptracková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dráha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Rekonstrukce komunikací a chodníků, vybudování parkoviště u I. etapy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971600" y="1997839"/>
            <a:ext cx="6984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Financováno z kapitálového rozpočtu SMO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Investor – společnost SAREZA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Investiční náklady, včetně vybavení – 99 mil. Kč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Zahájení stavebních prací  - 7/2017 		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Předpoklad výstavby 7/2017 – 7/2018	 		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Ukončení realizace – 6/2018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Slavnostní otevření a zahájení provozu – 29.6.2018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10527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Informace</a:t>
            </a:r>
            <a:r>
              <a:rPr kumimoji="0" lang="cs-CZ" sz="3200" b="1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</a:t>
            </a:r>
            <a:r>
              <a:rPr kumimoji="0" 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investiční akci - </a:t>
            </a:r>
            <a:r>
              <a:rPr lang="cs-CZ" sz="3200" b="1" u="sng" noProof="0" dirty="0" smtClean="0">
                <a:solidFill>
                  <a:schemeClr val="tx2">
                    <a:lumMod val="75000"/>
                  </a:schemeClr>
                </a:solidFill>
              </a:rPr>
              <a:t>č</a:t>
            </a:r>
            <a:r>
              <a:rPr lang="cs-CZ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asový</a:t>
            </a:r>
            <a:r>
              <a:rPr lang="cs-CZ" sz="3200" b="1" u="sng" dirty="0" smtClean="0">
                <a:solidFill>
                  <a:schemeClr val="tx2">
                    <a:lumMod val="75000"/>
                  </a:schemeClr>
                </a:solidFill>
              </a:rPr>
              <a:t> harmonogram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980728"/>
            <a:ext cx="7560840" cy="50405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63688" y="404664"/>
            <a:ext cx="518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chemeClr val="bg1"/>
                </a:solidFill>
              </a:rPr>
              <a:t>Celkový pohled  - napojení I. a II. etapy 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272808" cy="484853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27584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chemeClr val="bg1"/>
                </a:solidFill>
              </a:rPr>
              <a:t>OBJEKT ZÁZEMÍ S RESTAURACÍ A OBCHODNÍ JEDNOTKOU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OBJEKT ZÁZEMÍ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213285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Objekt zázemí – zastavěná plocha 407 m², vnitřní plocha 342 m² </a:t>
            </a: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Restaurace/bistro se zázemím, vnitřním posezením a venkovní terasou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Obchodní jednotka – prodej, půjčovna a servis sportovních potřeb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Šatny pro návštěvníky – hráče tenisu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Úschovné boxy pro návštěvníky – volně přístupné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Sociální zařízení pro návštěvníky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Zázemí správce areálu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26847" y="908720"/>
            <a:ext cx="436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bg1"/>
                </a:solidFill>
              </a:rPr>
              <a:t>TENISOVÉ KURTY - ilustrační foto</a:t>
            </a:r>
            <a:endParaRPr lang="cs-CZ" sz="24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8060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115616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TENISOVÉ KURTY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204864"/>
            <a:ext cx="78488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Sportovní vyžití hráčů tenisu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Celková plocha sportoviště 2 592 m²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4 oplocené tenisové kurty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Profesionální povrch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Courtsol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Comfort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– certifikace ITF  - kategorie 3 – Medium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Povrch na bázi pružných akrylátů na pružné PU podložce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2 kurty s osvětlením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Jediná placená služba pro návštěvníky areálu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A14-5BED-435E-B3E5-8F57587B296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518</Words>
  <Application>Microsoft Office PowerPoint</Application>
  <PresentationFormat>Předvádění na obrazovce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I. etapa In-line parku</vt:lpstr>
      <vt:lpstr>II. etapa In-line parku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Sportovní a rekreační zařízení města Ostravy, s.r.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Vojkovská Andrea</cp:lastModifiedBy>
  <cp:revision>227</cp:revision>
  <dcterms:created xsi:type="dcterms:W3CDTF">2012-11-27T15:38:15Z</dcterms:created>
  <dcterms:modified xsi:type="dcterms:W3CDTF">2018-06-13T08:05:16Z</dcterms:modified>
</cp:coreProperties>
</file>